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80" r:id="rId17"/>
    <p:sldId id="260" r:id="rId18"/>
    <p:sldId id="275" r:id="rId19"/>
    <p:sldId id="271" r:id="rId20"/>
    <p:sldId id="272" r:id="rId21"/>
    <p:sldId id="273" r:id="rId22"/>
    <p:sldId id="274" r:id="rId23"/>
    <p:sldId id="297" r:id="rId24"/>
    <p:sldId id="298" r:id="rId25"/>
    <p:sldId id="278" r:id="rId26"/>
    <p:sldId id="296" r:id="rId27"/>
    <p:sldId id="267" r:id="rId28"/>
    <p:sldId id="266" r:id="rId29"/>
    <p:sldId id="279" r:id="rId30"/>
    <p:sldId id="281" r:id="rId31"/>
    <p:sldId id="282" r:id="rId32"/>
    <p:sldId id="265" r:id="rId33"/>
    <p:sldId id="277" r:id="rId34"/>
    <p:sldId id="276" r:id="rId35"/>
    <p:sldId id="299" r:id="rId36"/>
    <p:sldId id="300" r:id="rId37"/>
    <p:sldId id="289" r:id="rId38"/>
    <p:sldId id="268" r:id="rId39"/>
    <p:sldId id="292" r:id="rId40"/>
    <p:sldId id="291" r:id="rId41"/>
    <p:sldId id="290" r:id="rId42"/>
    <p:sldId id="288" r:id="rId43"/>
    <p:sldId id="26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80"/>
            <p14:sldId id="260"/>
            <p14:sldId id="275"/>
            <p14:sldId id="271"/>
            <p14:sldId id="272"/>
            <p14:sldId id="273"/>
            <p14:sldId id="274"/>
            <p14:sldId id="297"/>
            <p14:sldId id="298"/>
            <p14:sldId id="278"/>
            <p14:sldId id="296"/>
            <p14:sldId id="267"/>
            <p14:sldId id="266"/>
            <p14:sldId id="279"/>
            <p14:sldId id="281"/>
            <p14:sldId id="282"/>
            <p14:sldId id="265"/>
            <p14:sldId id="277"/>
            <p14:sldId id="276"/>
            <p14:sldId id="299"/>
            <p14:sldId id="300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7843" autoAdjust="0"/>
  </p:normalViewPr>
  <p:slideViewPr>
    <p:cSldViewPr snapToGrid="0" snapToObjects="1"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peekMessage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13/11/13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13/11/13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Diagramm</a:t>
            </a:r>
            <a:r>
              <a:rPr lang="en-US" baseline="0" dirty="0" smtClean="0"/>
              <a:t> in the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turned off one middleware after 90 minutes.</a:t>
            </a:r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turned off one middleware after 90 minutes.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Balken</a:t>
            </a:r>
            <a:r>
              <a:rPr lang="en-US" dirty="0" smtClean="0"/>
              <a:t> </a:t>
            </a:r>
            <a:r>
              <a:rPr lang="en-US" dirty="0" err="1" smtClean="0"/>
              <a:t>aufgelöst</a:t>
            </a:r>
            <a:r>
              <a:rPr lang="en-US" dirty="0" smtClean="0"/>
              <a:t> ca. 1 min</a:t>
            </a:r>
          </a:p>
          <a:p>
            <a:r>
              <a:rPr lang="en-US" dirty="0" err="1" smtClean="0"/>
              <a:t>Konfidenzintervall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Balken</a:t>
            </a:r>
            <a:r>
              <a:rPr lang="en-US" dirty="0" smtClean="0"/>
              <a:t> Throughput und response time</a:t>
            </a:r>
          </a:p>
          <a:p>
            <a:pPr marL="171450" indent="-171450">
              <a:buFont typeface="Symbol" charset="0"/>
              <a:buChar char=""/>
            </a:pPr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 smtClean="0"/>
              <a:t>Mit</a:t>
            </a:r>
            <a:r>
              <a:rPr lang="en-US" dirty="0" smtClean="0"/>
              <a:t> 2 =&gt; </a:t>
            </a:r>
            <a:r>
              <a:rPr lang="en-US" dirty="0" err="1" smtClean="0"/>
              <a:t>mit</a:t>
            </a:r>
            <a:r>
              <a:rPr lang="en-US" dirty="0" smtClean="0"/>
              <a:t>/</a:t>
            </a:r>
            <a:r>
              <a:rPr lang="en-US" dirty="0" err="1" smtClean="0"/>
              <a:t>ohne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Abschneiden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Wednesday 13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</a:t>
            </a:r>
            <a:endParaRPr lang="en-US" dirty="0" smtClean="0"/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dequeueMessage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/>
              <a:t>Bottlenecks, optimization Points</a:t>
            </a:r>
          </a:p>
          <a:p>
            <a:pPr lvl="1"/>
            <a:r>
              <a:rPr lang="en-US" dirty="0"/>
              <a:t>Which component spends how much time</a:t>
            </a:r>
          </a:p>
          <a:p>
            <a:r>
              <a:rPr lang="en-US" dirty="0" smtClean="0"/>
              <a:t>System </a:t>
            </a:r>
            <a:r>
              <a:rPr lang="en-US" dirty="0" smtClean="0"/>
              <a:t>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</a:t>
            </a:r>
            <a:r>
              <a:rPr lang="en-US" dirty="0" smtClean="0"/>
              <a:t>tests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0"/>
            <a:endCxn id="43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43" name="Rectangle 42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8" name="Rounded Rectangle 67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66" name="Straight Connector 65"/>
              <p:cNvCxnSpPr>
                <a:stCxn id="71" idx="3"/>
                <a:endCxn id="68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64" name="Rounded Rectangle 63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61" name="Rounded Rectangle 60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9" name="Straight Connector 58"/>
              <p:cNvCxnSpPr>
                <a:stCxn id="64" idx="3"/>
                <a:endCxn id="61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6" name="Rounded Rectangle 5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52" name="Straight Connector 51"/>
              <p:cNvCxnSpPr>
                <a:stCxn id="57" idx="3"/>
                <a:endCxn id="5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n 46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48" name="Straight Connector 47"/>
            <p:cNvCxnSpPr>
              <a:stCxn id="68" idx="3"/>
              <a:endCxn id="47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1" idx="3"/>
              <a:endCxn id="47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4" idx="3"/>
              <a:endCxn id="47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1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9" idx="0"/>
            <a:endCxn id="138" idx="2"/>
          </p:cNvCxnSpPr>
          <p:nvPr/>
        </p:nvCxnSpPr>
        <p:spPr>
          <a:xfrm flipV="1">
            <a:off x="1927086" y="3186039"/>
            <a:ext cx="1" cy="324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8926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2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2" idx="0"/>
            <a:endCxn id="168" idx="2"/>
          </p:cNvCxnSpPr>
          <p:nvPr/>
        </p:nvCxnSpPr>
        <p:spPr>
          <a:xfrm flipV="1">
            <a:off x="461948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657973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r>
              <a:rPr lang="en-US" dirty="0" smtClean="0"/>
              <a:t> N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75" idx="0"/>
            <a:endCxn id="198" idx="2"/>
          </p:cNvCxnSpPr>
          <p:nvPr/>
        </p:nvCxnSpPr>
        <p:spPr>
          <a:xfrm flipV="1">
            <a:off x="7306576" y="3209532"/>
            <a:ext cx="1" cy="30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0" y="52235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Cannot to 20 Amazon EC2 instances</a:t>
            </a:r>
            <a:br>
              <a:rPr lang="en-US" sz="2400" dirty="0" smtClean="0"/>
            </a:br>
            <a:r>
              <a:rPr lang="en-US" sz="2400" dirty="0" smtClean="0"/>
              <a:t>Request to Increase Amazon EC2 Instance Limit</a:t>
            </a:r>
            <a:endParaRPr lang="en-US" sz="24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728869" y="1543003"/>
            <a:ext cx="2396435" cy="1643036"/>
            <a:chOff x="871538" y="1733826"/>
            <a:chExt cx="7408862" cy="4052956"/>
          </a:xfrm>
        </p:grpSpPr>
        <p:sp>
          <p:nvSpPr>
            <p:cNvPr id="138" name="Rectangle 13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64" name="Rounded Rectangle 16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5" name="Rounded Rectangle 16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66" name="Rounded Rectangle 16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63" name="Rounded Rectangle 16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61" name="Straight Connector 160"/>
              <p:cNvCxnSpPr>
                <a:stCxn id="166" idx="3"/>
                <a:endCxn id="16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55" name="Group 15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8" name="Rounded Rectangle 15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56" name="Rounded Rectangle 15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54" name="Straight Connector 153"/>
              <p:cNvCxnSpPr>
                <a:stCxn id="159" idx="3"/>
                <a:endCxn id="15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48" name="Group 14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50" name="Rounded Rectangle 14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49" name="Rounded Rectangle 14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47" name="Straight Connector 146"/>
              <p:cNvCxnSpPr>
                <a:stCxn id="152" idx="3"/>
                <a:endCxn id="14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Can 14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43" name="Straight Connector 142"/>
            <p:cNvCxnSpPr>
              <a:stCxn id="163" idx="3"/>
              <a:endCxn id="14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3"/>
              <a:endCxn id="14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49" idx="3"/>
              <a:endCxn id="14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3421269" y="1566496"/>
            <a:ext cx="2396435" cy="1643036"/>
            <a:chOff x="871538" y="1733826"/>
            <a:chExt cx="7408862" cy="4052956"/>
          </a:xfrm>
        </p:grpSpPr>
        <p:sp>
          <p:nvSpPr>
            <p:cNvPr id="168" name="Rectangle 16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94" name="Rounded Rectangle 19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5" name="Rounded Rectangle 19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96" name="Rounded Rectangle 19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93" name="Rounded Rectangle 19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91" name="Straight Connector 190"/>
              <p:cNvCxnSpPr>
                <a:stCxn id="196" idx="3"/>
                <a:endCxn id="19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7" name="Rounded Rectangle 18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8" name="Rounded Rectangle 18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9" name="Rounded Rectangle 18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86" name="Rounded Rectangle 18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84" name="Straight Connector 183"/>
              <p:cNvCxnSpPr>
                <a:stCxn id="189" idx="3"/>
                <a:endCxn id="18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1" name="Rounded Rectangle 18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182" name="Rounded Rectangle 18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179" name="Rounded Rectangle 17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177" name="Straight Connector 176"/>
              <p:cNvCxnSpPr>
                <a:stCxn id="182" idx="3"/>
                <a:endCxn id="17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Can 17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173" name="Straight Connector 172"/>
            <p:cNvCxnSpPr>
              <a:stCxn id="193" idx="3"/>
              <a:endCxn id="17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3"/>
              <a:endCxn id="17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79" idx="3"/>
              <a:endCxn id="17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108359" y="1566496"/>
            <a:ext cx="2396435" cy="1643036"/>
            <a:chOff x="871538" y="1733826"/>
            <a:chExt cx="7408862" cy="4052956"/>
          </a:xfrm>
        </p:grpSpPr>
        <p:sp>
          <p:nvSpPr>
            <p:cNvPr id="198" name="Rectangle 197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24" name="Rounded Rectangle 223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5" name="Rounded Rectangle 224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26" name="Rounded Rectangle 225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23" name="Rounded Rectangle 222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21" name="Straight Connector 220"/>
              <p:cNvCxnSpPr>
                <a:stCxn id="226" idx="3"/>
                <a:endCxn id="223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15" name="Group 214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7" name="Rounded Rectangle 216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8" name="Rounded Rectangle 217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9" name="Rounded Rectangle 218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16" name="Rounded Rectangle 215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14" name="Straight Connector 213"/>
              <p:cNvCxnSpPr>
                <a:stCxn id="219" idx="3"/>
                <a:endCxn id="216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0" name="Rounded Rectangle 20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1" name="Rounded Rectangle 21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  <p:sp>
                <p:nvSpPr>
                  <p:cNvPr id="212" name="Rounded Rectangle 21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C</a:t>
                    </a:r>
                    <a:endParaRPr lang="en-US" sz="1200" dirty="0"/>
                  </a:p>
                </p:txBody>
              </p:sp>
            </p:grpSp>
            <p:sp>
              <p:nvSpPr>
                <p:cNvPr id="209" name="Rounded Rectangle 20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</a:t>
                  </a:r>
                  <a:endParaRPr lang="en-US" sz="1200" dirty="0"/>
                </a:p>
              </p:txBody>
            </p:sp>
          </p:grpSp>
          <p:cxnSp>
            <p:nvCxnSpPr>
              <p:cNvPr id="207" name="Straight Connector 206"/>
              <p:cNvCxnSpPr>
                <a:stCxn id="212" idx="3"/>
                <a:endCxn id="20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Can 201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</a:t>
              </a:r>
              <a:endParaRPr lang="en-US" sz="1200" dirty="0"/>
            </a:p>
          </p:txBody>
        </p:sp>
        <p:cxnSp>
          <p:nvCxnSpPr>
            <p:cNvPr id="203" name="Straight Connector 202"/>
            <p:cNvCxnSpPr>
              <a:stCxn id="223" idx="3"/>
              <a:endCxn id="202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16" idx="3"/>
              <a:endCxn id="202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9" idx="3"/>
              <a:endCxn id="202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Right Arrow 228"/>
          <p:cNvSpPr/>
          <p:nvPr/>
        </p:nvSpPr>
        <p:spPr>
          <a:xfrm>
            <a:off x="975632" y="5701208"/>
            <a:ext cx="544672" cy="258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/>
              <a:t>Trace without  </a:t>
            </a:r>
            <a:r>
              <a:rPr lang="en-US" sz="3200" dirty="0" smtClean="0"/>
              <a:t>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78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Trace with 4 minutes 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throughput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531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Trace without startup / </a:t>
            </a:r>
            <a:r>
              <a:rPr lang="en-US" sz="3200" dirty="0" err="1" smtClean="0"/>
              <a:t>cooldown</a:t>
            </a:r>
            <a:r>
              <a:rPr lang="en-US" sz="3200" dirty="0" smtClean="0"/>
              <a:t> time, response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– 2h </a:t>
            </a:r>
            <a:r>
              <a:rPr lang="en-US" sz="3200" dirty="0" smtClean="0"/>
              <a:t>Trace with 4 minutes startup / </a:t>
            </a:r>
            <a:r>
              <a:rPr lang="en-US" sz="3200" dirty="0" err="1" smtClean="0"/>
              <a:t>cooldown</a:t>
            </a:r>
            <a:r>
              <a:rPr lang="en-US" sz="3200" dirty="0"/>
              <a:t> time, response time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21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95</a:t>
            </a:r>
            <a:r>
              <a:rPr lang="en-US" dirty="0"/>
              <a:t>% of all </a:t>
            </a:r>
            <a:r>
              <a:rPr lang="en-US" b="1" dirty="0" err="1" smtClean="0"/>
              <a:t>peekMessage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/>
              <a:t>For 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Factors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TODO: insert throughput</a:t>
            </a:r>
          </a:p>
        </p:txBody>
      </p:sp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TODO: insert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94204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618808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5272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5550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</a:t>
            </a:r>
            <a:r>
              <a:rPr lang="en-US" sz="3200" dirty="0" smtClean="0"/>
              <a:t>Incremental Load Test, Response Time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40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Experiments </a:t>
            </a:r>
            <a:r>
              <a:rPr lang="en-US" sz="3200" dirty="0"/>
              <a:t>–</a:t>
            </a:r>
            <a:r>
              <a:rPr lang="en-US" sz="3200" dirty="0" smtClean="0"/>
              <a:t> </a:t>
            </a:r>
            <a:r>
              <a:rPr lang="en-US" sz="3200" dirty="0" smtClean="0"/>
              <a:t>Incremental Load Test, Throughput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3668" r="-3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61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Potential bottleneck</a:t>
            </a:r>
            <a:endParaRPr lang="en-US" dirty="0" smtClean="0"/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2123</TotalTime>
  <Words>1378</Words>
  <Application>Microsoft Macintosh PowerPoint</Application>
  <PresentationFormat>On-screen Show (4:3)</PresentationFormat>
  <Paragraphs>466</Paragraphs>
  <Slides>43</Slides>
  <Notes>10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Summary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2h Trace without  startup / cooldown time, throughput</vt:lpstr>
      <vt:lpstr>Experiments – 2h Trace with 4 minutes startup / cooldown time, throughput</vt:lpstr>
      <vt:lpstr>Experiments – 2h Trace without startup / cooldown time, response time</vt:lpstr>
      <vt:lpstr>Experiments – 2h Trace with 4 minutes startup / cooldown time, response time</vt:lpstr>
      <vt:lpstr>Experiments – 2h Trace</vt:lpstr>
      <vt:lpstr>Experiments – Factors</vt:lpstr>
      <vt:lpstr>Experiments – Primary Factors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Experiments – Incremental Load Test, Response Time</vt:lpstr>
      <vt:lpstr>Experiments – Incremental Load Test, Throughput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155</cp:revision>
  <dcterms:created xsi:type="dcterms:W3CDTF">2013-11-11T17:38:36Z</dcterms:created>
  <dcterms:modified xsi:type="dcterms:W3CDTF">2013-11-13T18:03:30Z</dcterms:modified>
</cp:coreProperties>
</file>